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62" r:id="rId3"/>
    <p:sldId id="261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91EF8-E0A9-4752-9EA6-6688446D3A97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BF237-BC95-4BF7-8B4C-DC12D46F8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31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55" y="0"/>
            <a:ext cx="1146745" cy="12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2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2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55" y="0"/>
            <a:ext cx="1146745" cy="12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6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25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8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5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2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4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5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42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AD37FDF-B66E-42E7-BBC4-68EC2E42CC5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3DD55DC-EAFA-455D-9014-8E430A673B8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55" y="0"/>
            <a:ext cx="1146745" cy="12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JPSS and NPOESS:</a:t>
            </a:r>
            <a:br>
              <a:rPr lang="en-US" dirty="0" smtClean="0"/>
            </a:br>
            <a:r>
              <a:rPr lang="en-US" dirty="0" smtClean="0"/>
              <a:t> Polar Orbiting Satellite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Alena Rau</a:t>
            </a:r>
          </a:p>
          <a:p>
            <a:r>
              <a:rPr lang="en-US" sz="2000" dirty="0" smtClean="0"/>
              <a:t>SAE 550</a:t>
            </a:r>
          </a:p>
          <a:p>
            <a:r>
              <a:rPr lang="en-US" sz="2000" dirty="0" smtClean="0"/>
              <a:t>3/21/2016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55" y="0"/>
            <a:ext cx="1146745" cy="12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9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3" y="120770"/>
            <a:ext cx="5823707" cy="3881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73" y="181155"/>
            <a:ext cx="3828691" cy="38286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18"/>
          <a:stretch/>
        </p:blipFill>
        <p:spPr>
          <a:xfrm>
            <a:off x="125719" y="4341920"/>
            <a:ext cx="5823707" cy="20675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59" b="32956"/>
          <a:stretch/>
        </p:blipFill>
        <p:spPr>
          <a:xfrm>
            <a:off x="6315973" y="4341920"/>
            <a:ext cx="5719180" cy="206750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5624" y="6409428"/>
            <a:ext cx="1114760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/>
              <a:t>Upper right image</a:t>
            </a:r>
            <a:r>
              <a:rPr lang="en-US" sz="1050" dirty="0"/>
              <a:t>:    https://</a:t>
            </a:r>
            <a:r>
              <a:rPr lang="en-US" sz="1050" dirty="0" smtClean="0"/>
              <a:t>www.nasa.gov/mission_pages/NPP/news/earth-at-night.html 	 All other images: http</a:t>
            </a:r>
            <a:r>
              <a:rPr lang="en-US" sz="1050" dirty="0"/>
              <a:t>://npp.gsfc.nasa.gov/viirs_sciencegallery.html</a:t>
            </a:r>
          </a:p>
        </p:txBody>
      </p:sp>
    </p:spTree>
    <p:extLst>
      <p:ext uri="{BB962C8B-B14F-4D97-AF65-F5344CB8AC3E}">
        <p14:creationId xmlns:p14="http://schemas.microsoft.com/office/powerpoint/2010/main" val="28895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60425"/>
            <a:ext cx="10515600" cy="886159"/>
          </a:xfrm>
        </p:spPr>
        <p:txBody>
          <a:bodyPr/>
          <a:lstStyle/>
          <a:p>
            <a:r>
              <a:rPr lang="en-US" dirty="0" smtClean="0"/>
              <a:t>History – NPOESS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2321"/>
            <a:ext cx="10515600" cy="492567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NPOESS (National Polar-orbiting Operational Environmental Satellite System)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Proposed in 1994 to</a:t>
            </a:r>
            <a:r>
              <a:rPr lang="en-US" sz="2400" dirty="0"/>
              <a:t> </a:t>
            </a:r>
            <a:r>
              <a:rPr lang="en-US" sz="2400" dirty="0" smtClean="0"/>
              <a:t>merge Civilian and Defense Weather Satellites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NOAA and DoD joint program with Northrup (then TRW) </a:t>
            </a:r>
            <a:r>
              <a:rPr lang="en-US" sz="2400" dirty="0" smtClean="0"/>
              <a:t>prime contractor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13 instruments – Large Constituency!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Three Nunn-McCurdy Breaches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Reduced to 7 instruments, only 2 orbits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NPP (NPOESS Preparatory Project) flown as full mission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In 2010, program dissolved into JPSS (Civilian) and DWSS (DoD)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Defense Weather Satellite System (DWSS) Ended in 2012</a:t>
            </a:r>
          </a:p>
        </p:txBody>
      </p:sp>
    </p:spTree>
    <p:extLst>
      <p:ext uri="{BB962C8B-B14F-4D97-AF65-F5344CB8AC3E}">
        <p14:creationId xmlns:p14="http://schemas.microsoft.com/office/powerpoint/2010/main" val="209158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Program –JPSS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Joint Polar Satellite System</a:t>
            </a:r>
            <a:r>
              <a:rPr lang="en-US" dirty="0"/>
              <a:t> </a:t>
            </a:r>
            <a:r>
              <a:rPr lang="en-US" dirty="0" smtClean="0"/>
              <a:t>(JPSS)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NASA and NOAA project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Same Technology as NPP Satellite currently in Orbit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Weather and Environmental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5 instruments from 5 companies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JPSS-1 to launch end of 2016, JPSS-4 to launch in 2031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89638" y="2396198"/>
            <a:ext cx="4754562" cy="3802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51962" y="6304184"/>
            <a:ext cx="2592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Image: www.JPSS.NOAA.gov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413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of Life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1: Politics Controls </a:t>
            </a:r>
            <a:r>
              <a:rPr lang="en-US" sz="2400" dirty="0" smtClean="0"/>
              <a:t>Technology</a:t>
            </a:r>
          </a:p>
          <a:p>
            <a:pPr lvl="1"/>
            <a:r>
              <a:rPr lang="en-US" sz="2000" dirty="0" smtClean="0"/>
              <a:t>NPP </a:t>
            </a:r>
            <a:r>
              <a:rPr lang="en-US" sz="2000" dirty="0" smtClean="0"/>
              <a:t>as full mission</a:t>
            </a:r>
          </a:p>
          <a:p>
            <a:r>
              <a:rPr lang="en-US" sz="2400" dirty="0" smtClean="0"/>
              <a:t>2</a:t>
            </a:r>
            <a:r>
              <a:rPr lang="en-US" sz="2400" dirty="0" smtClean="0"/>
              <a:t>: Cost Rules</a:t>
            </a:r>
          </a:p>
          <a:p>
            <a:pPr lvl="1"/>
            <a:r>
              <a:rPr lang="en-US" sz="2000" dirty="0" smtClean="0"/>
              <a:t>Program frequently over budget</a:t>
            </a:r>
          </a:p>
          <a:p>
            <a:r>
              <a:rPr lang="en-US" sz="2400" dirty="0" smtClean="0"/>
              <a:t>3: Strong Constituency</a:t>
            </a:r>
          </a:p>
          <a:p>
            <a:pPr lvl="1"/>
            <a:r>
              <a:rPr lang="en-US" sz="2000" dirty="0" smtClean="0"/>
              <a:t>Many contractors, many governmental agencies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4:  Technical Problems Become Political Problems</a:t>
            </a:r>
          </a:p>
          <a:p>
            <a:pPr lvl="1"/>
            <a:r>
              <a:rPr lang="en-US" sz="2000" dirty="0" smtClean="0"/>
              <a:t>VIIRS </a:t>
            </a:r>
            <a:r>
              <a:rPr lang="en-US" sz="2000" dirty="0" smtClean="0"/>
              <a:t>technical problems</a:t>
            </a:r>
            <a:r>
              <a:rPr lang="en-US" sz="2000" dirty="0" smtClean="0"/>
              <a:t> were a large factor in overruns and political displeasure</a:t>
            </a:r>
            <a:endParaRPr lang="en-US" sz="2000" dirty="0" smtClean="0"/>
          </a:p>
          <a:p>
            <a:r>
              <a:rPr lang="en-US" sz="2400" dirty="0" smtClean="0"/>
              <a:t>5: Best </a:t>
            </a:r>
            <a:r>
              <a:rPr lang="en-US" sz="2400" dirty="0" smtClean="0"/>
              <a:t>technical solution </a:t>
            </a:r>
            <a:r>
              <a:rPr lang="en-US" sz="2400" dirty="0" smtClean="0"/>
              <a:t>is not </a:t>
            </a:r>
            <a:r>
              <a:rPr lang="en-US" sz="2400" dirty="0" smtClean="0"/>
              <a:t>the best political solution</a:t>
            </a:r>
            <a:endParaRPr lang="en-US" sz="2400" dirty="0"/>
          </a:p>
          <a:p>
            <a:pPr lvl="1"/>
            <a:r>
              <a:rPr lang="en-US" sz="2000" dirty="0" smtClean="0"/>
              <a:t>Reducing sensors and relying on international data</a:t>
            </a:r>
          </a:p>
        </p:txBody>
      </p:sp>
    </p:spTree>
    <p:extLst>
      <p:ext uri="{BB962C8B-B14F-4D97-AF65-F5344CB8AC3E}">
        <p14:creationId xmlns:p14="http://schemas.microsoft.com/office/powerpoint/2010/main" val="406080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81200"/>
            <a:ext cx="9720073" cy="4023360"/>
          </a:xfrm>
        </p:spPr>
        <p:txBody>
          <a:bodyPr/>
          <a:lstStyle/>
          <a:p>
            <a:pPr lvl="1"/>
            <a:r>
              <a:rPr lang="en-US" sz="2200" dirty="0" smtClean="0"/>
              <a:t>Finding official sources for program common knowledge</a:t>
            </a:r>
          </a:p>
          <a:p>
            <a:pPr lvl="2"/>
            <a:r>
              <a:rPr lang="en-US" sz="2000" dirty="0" smtClean="0"/>
              <a:t>For example, hierarchy issues within the overall program</a:t>
            </a:r>
          </a:p>
          <a:p>
            <a:pPr lvl="1"/>
            <a:r>
              <a:rPr lang="en-US" sz="2200" dirty="0" smtClean="0"/>
              <a:t>Separating out different facts of life</a:t>
            </a:r>
          </a:p>
          <a:p>
            <a:pPr lvl="1"/>
            <a:r>
              <a:rPr lang="en-US" sz="2200" dirty="0" smtClean="0"/>
              <a:t>Biased sources</a:t>
            </a:r>
          </a:p>
          <a:p>
            <a:pPr lvl="1"/>
            <a:r>
              <a:rPr lang="en-US" sz="2200" dirty="0" smtClean="0"/>
              <a:t>Scholarly articles for recent events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675" y="3917828"/>
            <a:ext cx="5262113" cy="26310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8045" y="6550223"/>
            <a:ext cx="2592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Image: www.JPSS.NOAA.gov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1856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1618</TotalTime>
  <Words>252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Tw Cen MT</vt:lpstr>
      <vt:lpstr>Tw Cen MT Condensed</vt:lpstr>
      <vt:lpstr>Wingdings 3</vt:lpstr>
      <vt:lpstr>Integral</vt:lpstr>
      <vt:lpstr>JPSS and NPOESS:  Polar Orbiting Satellite Systems</vt:lpstr>
      <vt:lpstr>PowerPoint Presentation</vt:lpstr>
      <vt:lpstr>History – NPOESS Program</vt:lpstr>
      <vt:lpstr>Current Program –JPSS </vt:lpstr>
      <vt:lpstr>Facts of Life</vt:lpstr>
      <vt:lpstr>Research Concerns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:JPSS and NPOESS: Polar Orbiting Missions</dc:title>
  <dc:creator>Alena Rau</dc:creator>
  <cp:lastModifiedBy>Alena Rau</cp:lastModifiedBy>
  <cp:revision>24</cp:revision>
  <dcterms:created xsi:type="dcterms:W3CDTF">2016-03-15T05:10:51Z</dcterms:created>
  <dcterms:modified xsi:type="dcterms:W3CDTF">2016-03-20T21:15:34Z</dcterms:modified>
</cp:coreProperties>
</file>